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8" r:id="rId27"/>
    <p:sldId id="283" r:id="rId28"/>
    <p:sldId id="289" r:id="rId29"/>
    <p:sldId id="290" r:id="rId30"/>
    <p:sldId id="292" r:id="rId31"/>
    <p:sldId id="284" r:id="rId32"/>
    <p:sldId id="285" r:id="rId33"/>
    <p:sldId id="286" r:id="rId34"/>
    <p:sldId id="287" r:id="rId35"/>
    <p:sldId id="26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56"/>
    <p:restoredTop sz="94674"/>
  </p:normalViewPr>
  <p:slideViewPr>
    <p:cSldViewPr snapToGrid="0" snapToObjects="1">
      <p:cViewPr varScale="1">
        <p:scale>
          <a:sx n="115" d="100"/>
          <a:sy n="115" d="100"/>
        </p:scale>
        <p:origin x="21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8596668" cy="3880773"/>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1499108"/>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分类：学会如果从给定的输入输出对应的类别（图片分类，文字分类）</a:t>
            </a:r>
            <a:endParaRPr kumimoji="1" lang="en-US" altLang="zh-CN" sz="2000" dirty="0"/>
          </a:p>
          <a:p>
            <a:pPr lvl="1"/>
            <a:r>
              <a:rPr kumimoji="1" lang="zh-CN" altLang="en-US" sz="2000" dirty="0"/>
              <a:t>回归：学会如果从已有数据中找到规律，并预测趋势（天气预报，房价预测，股市预测）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8427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05491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2D6ED5-A3A9-1648-9DB7-6FB182DF9B31}"/>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2333</TotalTime>
  <Words>2520</Words>
  <Application>Microsoft Macintosh PowerPoint</Application>
  <PresentationFormat>宽屏</PresentationFormat>
  <Paragraphs>187</Paragraphs>
  <Slides>35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策略π</vt:lpstr>
      <vt:lpstr>状态值函数v（state-value function）</vt:lpstr>
      <vt:lpstr>贝尔曼方程1 贝尔曼预期方程</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147</cp:revision>
  <dcterms:created xsi:type="dcterms:W3CDTF">2018-12-19T09:55:53Z</dcterms:created>
  <dcterms:modified xsi:type="dcterms:W3CDTF">2018-12-21T03:51:17Z</dcterms:modified>
</cp:coreProperties>
</file>